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5"/>
  </p:notesMasterIdLst>
  <p:sldIdLst>
    <p:sldId id="365" r:id="rId4"/>
    <p:sldId id="366" r:id="rId5"/>
    <p:sldId id="367" r:id="rId6"/>
    <p:sldId id="327" r:id="rId7"/>
    <p:sldId id="309" r:id="rId8"/>
    <p:sldId id="308" r:id="rId9"/>
    <p:sldId id="328" r:id="rId10"/>
    <p:sldId id="329" r:id="rId11"/>
    <p:sldId id="330" r:id="rId12"/>
    <p:sldId id="267" r:id="rId13"/>
    <p:sldId id="35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1B5B"/>
    <a:srgbClr val="532476"/>
    <a:srgbClr val="3C1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C7FB3-B1AD-418F-8319-C64A48516075}" v="226" dt="2020-12-26T02:07:33.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29" autoAdjust="0"/>
    <p:restoredTop sz="94660"/>
  </p:normalViewPr>
  <p:slideViewPr>
    <p:cSldViewPr snapToGrid="0">
      <p:cViewPr>
        <p:scale>
          <a:sx n="97" d="100"/>
          <a:sy n="97" d="100"/>
        </p:scale>
        <p:origin x="696" y="7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C49A6-D690-F742-8330-B8DDFCA1F273}" type="datetimeFigureOut">
              <a:rPr lang="en-US" smtClean="0"/>
              <a:t>6/24/24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9C33E-3F68-0147-A115-013FD40ACB66}" type="slidenum">
              <a:rPr lang="en-US" smtClean="0"/>
              <a:t>‹#›</a:t>
            </a:fld>
            <a:endParaRPr lang="en-US"/>
          </a:p>
        </p:txBody>
      </p:sp>
    </p:spTree>
    <p:extLst>
      <p:ext uri="{BB962C8B-B14F-4D97-AF65-F5344CB8AC3E}">
        <p14:creationId xmlns:p14="http://schemas.microsoft.com/office/powerpoint/2010/main" val="335838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4528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54435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73107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97541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6559625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831979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2061763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2065695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03928119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8471779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5167303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639153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65801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52731051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40668273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68245915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584-5D1C-43E9-A6D7-00FE368E4FF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3F27C28-1F1D-4112-B446-13B177C9E7E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FD03E85-9805-45AC-BC00-053B15F8FA80}"/>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B2A0D18E-EABB-469D-96A1-D46934D3E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20351-3B36-4BA3-AD50-12A9DCF3873F}"/>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19720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A9A5-290C-4F3A-A911-8E0CAC228E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CC8E98-7FA1-4A78-974F-173C34C6D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B654C-F3C2-42C3-92AF-59B468BBA22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0CCCAE3F-4DD5-4858-AA06-95A06C2B4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0298F-F03A-418F-B35E-9BC2FF6365A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38815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9274-56C1-4877-A90B-92C40687711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2A53B3D-4D41-4501-BAF6-F3B7EF7D284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067FB4-FD4A-4D8D-AED7-3FC20A463661}"/>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1E2EAB08-843A-4C2B-ADA4-B8DB1424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CF52F-0232-4C96-B1EE-BCA0D6D0A510}"/>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72781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121C-ECD0-47AB-BA0F-0437D7016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691E5-09F3-4EA3-889B-2CAD9204DA5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216845-FEAC-423F-BB4B-4B7F3500191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766E6D-A1DC-4659-A41F-F35BED5CAD37}"/>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a:extLst>
              <a:ext uri="{FF2B5EF4-FFF2-40B4-BE49-F238E27FC236}">
                <a16:creationId xmlns:a16="http://schemas.microsoft.com/office/drawing/2014/main" id="{0714B62B-D1B9-4486-9A03-DDC26564F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30769-D60D-4AB1-AF22-B56A83C2815C}"/>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50735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AF43-71C1-49A6-987C-DAE4B436DA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280519-D8A6-4C66-9699-B4AA8B364E4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303653C-3AFA-4400-B2E3-6D0F9FD50F4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21F45E-9B40-4590-B5D3-5747EF41401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721B297-CD39-47F6-A070-971D1C5DB1C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2F90A1-E3B2-4167-8859-DDB011F88133}"/>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8" name="Footer Placeholder 7">
            <a:extLst>
              <a:ext uri="{FF2B5EF4-FFF2-40B4-BE49-F238E27FC236}">
                <a16:creationId xmlns:a16="http://schemas.microsoft.com/office/drawing/2014/main" id="{31EDFCE8-2284-4363-8149-050EDC1BC9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11FBF2-1962-448E-A70D-602DDB4AF189}"/>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5942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57F5-12EE-4F32-8D97-807B49DCEF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C735D4-B980-4EF5-8DBB-F40339308B3F}"/>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4" name="Footer Placeholder 3">
            <a:extLst>
              <a:ext uri="{FF2B5EF4-FFF2-40B4-BE49-F238E27FC236}">
                <a16:creationId xmlns:a16="http://schemas.microsoft.com/office/drawing/2014/main" id="{1521F84B-953D-42C8-B404-92010AA0D0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38BD95-8A0E-4101-8752-39B4725C071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09277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2D400-DB11-4827-85ED-3EE46DBCB85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3" name="Footer Placeholder 2">
            <a:extLst>
              <a:ext uri="{FF2B5EF4-FFF2-40B4-BE49-F238E27FC236}">
                <a16:creationId xmlns:a16="http://schemas.microsoft.com/office/drawing/2014/main" id="{B46B93FB-4385-4933-8EB4-BF3986ABE7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612017-14D5-4021-8D17-7754FBCBBD39}"/>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83000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55442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A3808-788C-4D9D-A8C6-D2F04FAFFB7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B2CA977-071D-405D-AE8E-AEE3553266F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08F21-CC89-4B80-A41D-A75F08ECF6D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9362BCE-B80B-4D69-BC32-CE83CAFF195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a:extLst>
              <a:ext uri="{FF2B5EF4-FFF2-40B4-BE49-F238E27FC236}">
                <a16:creationId xmlns:a16="http://schemas.microsoft.com/office/drawing/2014/main" id="{9919519A-9F47-4718-9E81-767433AD5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B9D84-07FE-4B5D-985B-B5410DA35A2D}"/>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3982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0414-1737-4FCC-BE95-88FABF51E7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F226EE5-FE52-4354-897C-5BE025DAF82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89A4403-9062-48FB-ACC9-28207763C3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B283A02-AE2D-488B-82D0-C14B1DECABC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a:extLst>
              <a:ext uri="{FF2B5EF4-FFF2-40B4-BE49-F238E27FC236}">
                <a16:creationId xmlns:a16="http://schemas.microsoft.com/office/drawing/2014/main" id="{0FC5B619-0B9A-4867-AB19-4D8B57AA6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D893D-519B-46A2-A195-115D85C47A46}"/>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75267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4660-3364-41D9-8EA5-8CEA9E890D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BB980E-2348-472F-BAC4-679E04EF52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62C8-B1CA-4465-8DEA-D820C6AAF12D}"/>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6B8F7BA1-FD18-4F57-AD1C-6099E8929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5A6C8-4C8F-49F8-9109-09236E45049C}"/>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24045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AC645-9F3D-4DC7-9A92-0A052558776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AA07B7-6DBA-46B5-8B2C-38CE4AE7BB6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44A70-A2AE-47CE-A6BC-BCE3DC1878A0}"/>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1F49724B-82F0-4DC6-BC4B-C5FCA31CE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90129-176E-4456-B966-8B2DE35F2B8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11319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26727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DB79B3-2075-4DC9-99A1-8AE094C8CF18}" type="datetimeFigureOut">
              <a:rPr lang="en-US" smtClean="0"/>
              <a:t>6/24/24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4589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DB79B3-2075-4DC9-99A1-8AE094C8CF18}" type="datetimeFigureOut">
              <a:rPr lang="en-US" smtClean="0"/>
              <a:t>6/24/24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84234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B79B3-2075-4DC9-99A1-8AE094C8CF18}" type="datetimeFigureOut">
              <a:rPr lang="en-US" smtClean="0"/>
              <a:t>6/24/24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0648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6293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30400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79B3-2075-4DC9-99A1-8AE094C8CF18}" type="datetimeFigureOut">
              <a:rPr lang="en-US" smtClean="0"/>
              <a:t>6/24/24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1068960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74178459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A93C5-8DC1-44BE-9ADF-8A57F4D3A37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EC90ED-CCE6-4794-9CB0-8D90F8DAE7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6B678-FC1B-4291-B30C-639A9BF7CF5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8D65791F-C7F9-48E0-95A7-EC90424B627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F8D9EA-6AFE-450B-9D24-3080E17A71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28079698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8.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Splashy Images | Free Vectors, Stock Photos &amp; PSD">
            <a:extLst>
              <a:ext uri="{FF2B5EF4-FFF2-40B4-BE49-F238E27FC236}">
                <a16:creationId xmlns:a16="http://schemas.microsoft.com/office/drawing/2014/main" id="{3A2E8000-12D0-6740-A31D-62EC9EC82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721095"/>
            <a:ext cx="5618253" cy="37425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A4AD48-3F09-E94D-805A-8F43A56E8997}"/>
              </a:ext>
            </a:extLst>
          </p:cNvPr>
          <p:cNvSpPr txBox="1"/>
          <p:nvPr/>
        </p:nvSpPr>
        <p:spPr>
          <a:xfrm>
            <a:off x="1937623" y="2394644"/>
            <a:ext cx="5449793" cy="7848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JO"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لنتطلع إليه</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E8882BA9-FBD2-BAFD-F606-5728460CB37D}"/>
              </a:ext>
            </a:extLst>
          </p:cNvPr>
          <p:cNvSpPr/>
          <p:nvPr/>
        </p:nvSpPr>
        <p:spPr>
          <a:xfrm>
            <a:off x="1548246" y="1186727"/>
            <a:ext cx="5658131" cy="10005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JO" sz="13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أمر</a:t>
            </a:r>
            <a:endParaRPr kumimoji="0" lang="en-US" sz="13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1745A6C7-E465-C63D-8091-661B2F30A37F}"/>
              </a:ext>
            </a:extLst>
          </p:cNvPr>
          <p:cNvSpPr txBox="1"/>
          <p:nvPr/>
        </p:nvSpPr>
        <p:spPr>
          <a:xfrm>
            <a:off x="-135944" y="730427"/>
            <a:ext cx="4002191" cy="5539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JO"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الجزء 9: رؤيا 22</a:t>
            </a:r>
            <a:endPar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24AA4D0-931C-F118-5EEA-D413639895F8}"/>
              </a:ext>
            </a:extLst>
          </p:cNvPr>
          <p:cNvSpPr>
            <a:spLocks noChangeArrowheads="1"/>
          </p:cNvSpPr>
          <p:nvPr/>
        </p:nvSpPr>
        <p:spPr bwMode="auto">
          <a:xfrm>
            <a:off x="0" y="4733377"/>
            <a:ext cx="9155257" cy="579939"/>
          </a:xfrm>
          <a:prstGeom prst="rect">
            <a:avLst/>
          </a:prstGeom>
          <a:solidFill>
            <a:srgbClr val="FFFF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marL="0" marR="0" lvl="0" indent="0" algn="ctr" defTabSz="1219036" rtl="1" eaLnBrk="1" fontAlgn="base" latinLnBrk="0" hangingPunct="1">
              <a:lnSpc>
                <a:spcPct val="100000"/>
              </a:lnSpc>
              <a:spcBef>
                <a:spcPct val="20000"/>
              </a:spcBef>
              <a:spcAft>
                <a:spcPts val="0"/>
              </a:spcAft>
              <a:buClr>
                <a:srgbClr val="FFCC00"/>
              </a:buClr>
              <a:buSzPct val="70000"/>
              <a:buFontTx/>
              <a:buNone/>
              <a:tabLst/>
              <a:defRPr/>
            </a:pPr>
            <a:r>
              <a:rPr kumimoji="0" lang="ar-JO" sz="3000"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تثبيت انظارنا على إعلان الله المستقبلي</a:t>
            </a:r>
            <a:endParaRPr kumimoji="0" lang="en-US" sz="3000"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
        <p:nvSpPr>
          <p:cNvPr id="5" name="Rectangle 4">
            <a:extLst>
              <a:ext uri="{FF2B5EF4-FFF2-40B4-BE49-F238E27FC236}">
                <a16:creationId xmlns:a16="http://schemas.microsoft.com/office/drawing/2014/main" id="{BFB14E6B-D988-EFF5-9A2C-422C6D7E76EC}"/>
              </a:ext>
            </a:extLst>
          </p:cNvPr>
          <p:cNvSpPr>
            <a:spLocks noChangeArrowheads="1"/>
          </p:cNvSpPr>
          <p:nvPr/>
        </p:nvSpPr>
        <p:spPr bwMode="auto">
          <a:xfrm>
            <a:off x="0" y="5391248"/>
            <a:ext cx="9158502" cy="1466751"/>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fontAlgn="base">
              <a:spcBef>
                <a:spcPct val="20000"/>
              </a:spcBef>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وعظ د. جيم هارملينغ</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في كنيسة الطرق المتقاطعة الدولية سنغافورة</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CICFamily.com </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تحميل د. ريك جريفيث</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كلية الكتاب المقدس سنغافورة</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الملفات بلغات عدة للتنزيل المجاني على</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BibleStudyDownloads.org </a:t>
            </a:r>
          </a:p>
        </p:txBody>
      </p:sp>
    </p:spTree>
    <p:extLst>
      <p:ext uri="{BB962C8B-B14F-4D97-AF65-F5344CB8AC3E}">
        <p14:creationId xmlns:p14="http://schemas.microsoft.com/office/powerpoint/2010/main" val="766164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9400513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رابط الوعظ الموضوعي على </a:t>
            </a:r>
            <a:r>
              <a:rPr lang="en-US" sz="2400"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87633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Splashy Images | Free Vectors, Stock Photos &amp; PSD">
            <a:extLst>
              <a:ext uri="{FF2B5EF4-FFF2-40B4-BE49-F238E27FC236}">
                <a16:creationId xmlns:a16="http://schemas.microsoft.com/office/drawing/2014/main" id="{3A2E8000-12D0-6740-A31D-62EC9EC82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721095"/>
            <a:ext cx="5618253" cy="37425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A4AD48-3F09-E94D-805A-8F43A56E8997}"/>
              </a:ext>
            </a:extLst>
          </p:cNvPr>
          <p:cNvSpPr txBox="1"/>
          <p:nvPr/>
        </p:nvSpPr>
        <p:spPr>
          <a:xfrm>
            <a:off x="1937623" y="2394644"/>
            <a:ext cx="5449793" cy="7848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JO"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لنتطلع إليه</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E8882BA9-FBD2-BAFD-F606-5728460CB37D}"/>
              </a:ext>
            </a:extLst>
          </p:cNvPr>
          <p:cNvSpPr/>
          <p:nvPr/>
        </p:nvSpPr>
        <p:spPr>
          <a:xfrm>
            <a:off x="1548246" y="1186727"/>
            <a:ext cx="5658131" cy="10005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JO" sz="13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أمر</a:t>
            </a:r>
            <a:endParaRPr kumimoji="0" lang="en-US" sz="13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24AA4D0-931C-F118-5EEA-D413639895F8}"/>
              </a:ext>
            </a:extLst>
          </p:cNvPr>
          <p:cNvSpPr>
            <a:spLocks noChangeArrowheads="1"/>
          </p:cNvSpPr>
          <p:nvPr/>
        </p:nvSpPr>
        <p:spPr bwMode="auto">
          <a:xfrm>
            <a:off x="0" y="4428578"/>
            <a:ext cx="9155257" cy="579939"/>
          </a:xfrm>
          <a:prstGeom prst="rect">
            <a:avLst/>
          </a:prstGeom>
          <a:solidFill>
            <a:srgbClr val="FFFF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marL="0" marR="0" lvl="0" indent="0" algn="ctr" defTabSz="1219036" rtl="1" eaLnBrk="1" fontAlgn="base" latinLnBrk="0" hangingPunct="1">
              <a:lnSpc>
                <a:spcPct val="100000"/>
              </a:lnSpc>
              <a:spcBef>
                <a:spcPct val="20000"/>
              </a:spcBef>
              <a:spcAft>
                <a:spcPts val="0"/>
              </a:spcAft>
              <a:buClr>
                <a:srgbClr val="FFCC00"/>
              </a:buClr>
              <a:buSzPct val="70000"/>
              <a:buFontTx/>
              <a:buNone/>
              <a:tabLst/>
              <a:defRPr/>
            </a:pPr>
            <a:r>
              <a:rPr kumimoji="0" lang="ar-JO" sz="3000"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تثبيت انظارنا على إعلان الله المستقبلي</a:t>
            </a:r>
            <a:endParaRPr kumimoji="0" lang="en-US" sz="3000"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013250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3C94C-DBEF-4D2B-9A0C-944419FE2B3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Arrow: Up 14">
            <a:extLst>
              <a:ext uri="{FF2B5EF4-FFF2-40B4-BE49-F238E27FC236}">
                <a16:creationId xmlns:a16="http://schemas.microsoft.com/office/drawing/2014/main" id="{F34DD55D-3DB8-4590-BCA6-D12F0460F8A6}"/>
              </a:ext>
            </a:extLst>
          </p:cNvPr>
          <p:cNvSpPr/>
          <p:nvPr/>
        </p:nvSpPr>
        <p:spPr>
          <a:xfrm>
            <a:off x="7105547" y="4381406"/>
            <a:ext cx="1963194" cy="2209893"/>
          </a:xfrm>
          <a:prstGeom prst="upArrow">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26" name="Picture 2" descr="7 Years 84 Months 2, 556 Days 61, 344 Hours 3, 680, 640 Minutes 220, 838,  400 Seconds: 7 Year Old Boy Or Girl Birthday Gift. 7th Birthday Party  Decoration &amp; Present: Not Only Journals, I Live To Journal: 9781727524949:  Amazon.com: Books">
            <a:extLst>
              <a:ext uri="{FF2B5EF4-FFF2-40B4-BE49-F238E27FC236}">
                <a16:creationId xmlns:a16="http://schemas.microsoft.com/office/drawing/2014/main" id="{59B53BDD-F37A-422D-B245-2838706D1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0" b="79556"/>
          <a:stretch/>
        </p:blipFill>
        <p:spPr bwMode="auto">
          <a:xfrm>
            <a:off x="-6108" y="3460337"/>
            <a:ext cx="2153543" cy="6609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nt | Jesus, Triumphant in Tribulation | Midtown Fellowship: Two Notch">
            <a:extLst>
              <a:ext uri="{FF2B5EF4-FFF2-40B4-BE49-F238E27FC236}">
                <a16:creationId xmlns:a16="http://schemas.microsoft.com/office/drawing/2014/main" id="{D754F647-573E-45AE-8B46-C7CBE32AB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t="50000" r="17399" b="25587"/>
          <a:stretch/>
        </p:blipFill>
        <p:spPr bwMode="auto">
          <a:xfrm>
            <a:off x="94310" y="4121269"/>
            <a:ext cx="1947808" cy="3676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6729BF-A5E3-4E6D-A783-76299467BF71}"/>
              </a:ext>
            </a:extLst>
          </p:cNvPr>
          <p:cNvSpPr txBox="1"/>
          <p:nvPr/>
        </p:nvSpPr>
        <p:spPr>
          <a:xfrm>
            <a:off x="2020899" y="2357815"/>
            <a:ext cx="1665276" cy="156966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يعود      المسيح         مع         الكنيسة</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Arrow: Up 9">
            <a:extLst>
              <a:ext uri="{FF2B5EF4-FFF2-40B4-BE49-F238E27FC236}">
                <a16:creationId xmlns:a16="http://schemas.microsoft.com/office/drawing/2014/main" id="{76166794-BEAE-463A-B405-152E40090F5E}"/>
              </a:ext>
            </a:extLst>
          </p:cNvPr>
          <p:cNvSpPr/>
          <p:nvPr/>
        </p:nvSpPr>
        <p:spPr>
          <a:xfrm rot="10800000">
            <a:off x="1789808" y="1952625"/>
            <a:ext cx="2153542" cy="2333531"/>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75B2C606-4268-4D79-981B-294292F7083C}"/>
              </a:ext>
            </a:extLst>
          </p:cNvPr>
          <p:cNvSpPr txBox="1"/>
          <p:nvPr/>
        </p:nvSpPr>
        <p:spPr>
          <a:xfrm>
            <a:off x="2060920" y="4393708"/>
            <a:ext cx="1530005" cy="1200329"/>
          </a:xfrm>
          <a:prstGeom prst="rect">
            <a:avLst/>
          </a:prstGeom>
          <a:solidFill>
            <a:srgbClr val="C0000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تدمير المقاومين البشريين</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F6770BAC-0748-4A32-9969-806676307FF9}"/>
              </a:ext>
            </a:extLst>
          </p:cNvPr>
          <p:cNvSpPr txBox="1"/>
          <p:nvPr/>
        </p:nvSpPr>
        <p:spPr>
          <a:xfrm>
            <a:off x="2028928" y="5601438"/>
            <a:ext cx="1574937" cy="830997"/>
          </a:xfrm>
          <a:prstGeom prst="rect">
            <a:avLst/>
          </a:prstGeom>
          <a:solidFill>
            <a:schemeClr val="bg2">
              <a:lumMod val="25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تقييد    الشيطان</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Picture 2" descr="China Low Price Wholesale High Back Royal King Throne Chair - China Classic  Royal Furniture, Wedding Chair">
            <a:extLst>
              <a:ext uri="{FF2B5EF4-FFF2-40B4-BE49-F238E27FC236}">
                <a16:creationId xmlns:a16="http://schemas.microsoft.com/office/drawing/2014/main" id="{D8F67E2E-95B8-416D-BDD1-C6E37C0026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55" r="17818"/>
          <a:stretch/>
        </p:blipFill>
        <p:spPr bwMode="auto">
          <a:xfrm>
            <a:off x="2333627" y="531185"/>
            <a:ext cx="1066799" cy="1421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4 Major Views Pertaining to the Millennial Reign of Christ | The kingdom of  god, Pictures of christ, Millennium">
            <a:extLst>
              <a:ext uri="{FF2B5EF4-FFF2-40B4-BE49-F238E27FC236}">
                <a16:creationId xmlns:a16="http://schemas.microsoft.com/office/drawing/2014/main" id="{E3660BB6-E53E-4D98-BA5B-729A32F353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443"/>
          <a:stretch/>
        </p:blipFill>
        <p:spPr bwMode="auto">
          <a:xfrm>
            <a:off x="3651492" y="4121269"/>
            <a:ext cx="3405759" cy="23366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A9C3C05-E628-4589-96FA-355B566CB3C6}"/>
              </a:ext>
            </a:extLst>
          </p:cNvPr>
          <p:cNvSpPr txBox="1"/>
          <p:nvPr/>
        </p:nvSpPr>
        <p:spPr>
          <a:xfrm>
            <a:off x="7274719" y="4607107"/>
            <a:ext cx="1641621"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إطلاق   الشيطان</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Explosion: 14 Points 16">
            <a:extLst>
              <a:ext uri="{FF2B5EF4-FFF2-40B4-BE49-F238E27FC236}">
                <a16:creationId xmlns:a16="http://schemas.microsoft.com/office/drawing/2014/main" id="{4C937DCD-0D7B-44C1-A7AC-D5F683210711}"/>
              </a:ext>
            </a:extLst>
          </p:cNvPr>
          <p:cNvSpPr/>
          <p:nvPr/>
        </p:nvSpPr>
        <p:spPr>
          <a:xfrm rot="20753374">
            <a:off x="7069713" y="2629779"/>
            <a:ext cx="1982521" cy="1811808"/>
          </a:xfrm>
          <a:prstGeom prst="irregularSeal2">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D19E469B-39E3-46D0-8CB7-CF36966A688D}"/>
              </a:ext>
            </a:extLst>
          </p:cNvPr>
          <p:cNvSpPr txBox="1"/>
          <p:nvPr/>
        </p:nvSpPr>
        <p:spPr>
          <a:xfrm>
            <a:off x="7553325" y="3139172"/>
            <a:ext cx="93583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المعركة الأخيرة</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C5FA3B56-3408-46CE-9F00-E84FF551C4BC}"/>
              </a:ext>
            </a:extLst>
          </p:cNvPr>
          <p:cNvSpPr txBox="1"/>
          <p:nvPr/>
        </p:nvSpPr>
        <p:spPr>
          <a:xfrm>
            <a:off x="4171950" y="6315075"/>
            <a:ext cx="2327452"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 سنة</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125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3C94C-DBEF-4D2B-9A0C-944419FE2B3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pic>
        <p:nvPicPr>
          <p:cNvPr id="19" name="Picture 4" descr="Great White Throne Judgment with Dead seanding before Throne - Revelation  Chapter 20 | The kingdom of god, Jesus is coming, Book of revelation">
            <a:extLst>
              <a:ext uri="{FF2B5EF4-FFF2-40B4-BE49-F238E27FC236}">
                <a16:creationId xmlns:a16="http://schemas.microsoft.com/office/drawing/2014/main" id="{66B3BFB4-6FB5-49C1-B7A5-A6955A3F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66" t="12062" r="29949" b="41917"/>
          <a:stretch/>
        </p:blipFill>
        <p:spPr bwMode="auto">
          <a:xfrm>
            <a:off x="261691" y="1804987"/>
            <a:ext cx="2734078" cy="25378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E038C09-CAFB-4C3E-9475-3ACAD985A40A}"/>
              </a:ext>
            </a:extLst>
          </p:cNvPr>
          <p:cNvSpPr txBox="1"/>
          <p:nvPr/>
        </p:nvSpPr>
        <p:spPr>
          <a:xfrm>
            <a:off x="296421" y="4342820"/>
            <a:ext cx="2664618" cy="830997"/>
          </a:xfrm>
          <a:prstGeom prst="rect">
            <a:avLst/>
          </a:prstGeom>
          <a:noFill/>
        </p:spPr>
        <p:txBody>
          <a:bodyPr wrap="square">
            <a:spAutoFit/>
          </a:bodyPr>
          <a:lstStyle/>
          <a:p>
            <a:pPr algn="ctr"/>
            <a:r>
              <a:rPr lang="ar-JO" sz="2400" dirty="0">
                <a:solidFill>
                  <a:schemeClr val="bg1"/>
                </a:solidFill>
                <a:latin typeface="Arial" panose="020B0604020202020204" pitchFamily="34" charset="0"/>
                <a:cs typeface="Arial" panose="020B0604020202020204" pitchFamily="34" charset="0"/>
              </a:rPr>
              <a:t>عرش الدينونة        العظيم الابيض</a:t>
            </a:r>
            <a:endParaRPr lang="en-US" sz="2400" dirty="0">
              <a:solidFill>
                <a:schemeClr val="bg1"/>
              </a:solidFill>
              <a:latin typeface="Arial" panose="020B0604020202020204" pitchFamily="34" charset="0"/>
              <a:cs typeface="Arial" panose="020B0604020202020204" pitchFamily="34" charset="0"/>
            </a:endParaRPr>
          </a:p>
        </p:txBody>
      </p:sp>
      <p:pic>
        <p:nvPicPr>
          <p:cNvPr id="21" name="Picture 4" descr="3 The New Jerusalem,Revelation 21+22,Pictures New Heaven Earth,John's  vision,What Heaven looks like | New jerusalem, Heaven is real, Heaven  pictures">
            <a:extLst>
              <a:ext uri="{FF2B5EF4-FFF2-40B4-BE49-F238E27FC236}">
                <a16:creationId xmlns:a16="http://schemas.microsoft.com/office/drawing/2014/main" id="{753CEA9B-970A-4B01-9A61-1F95D573C2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0" r="12687" b="10702"/>
          <a:stretch/>
        </p:blipFill>
        <p:spPr bwMode="auto">
          <a:xfrm>
            <a:off x="3257460" y="1625133"/>
            <a:ext cx="5624849" cy="342787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55251E7-768E-49A4-8457-BA1D2651C39B}"/>
              </a:ext>
            </a:extLst>
          </p:cNvPr>
          <p:cNvSpPr txBox="1"/>
          <p:nvPr/>
        </p:nvSpPr>
        <p:spPr>
          <a:xfrm>
            <a:off x="4010178" y="5002034"/>
            <a:ext cx="4576762" cy="461665"/>
          </a:xfrm>
          <a:prstGeom prst="rect">
            <a:avLst/>
          </a:prstGeom>
          <a:noFill/>
        </p:spPr>
        <p:txBody>
          <a:bodyPr wrap="square">
            <a:spAutoFit/>
          </a:bodyPr>
          <a:lstStyle/>
          <a:p>
            <a:pPr algn="ctr"/>
            <a:r>
              <a:rPr lang="ar-JO" sz="2400" dirty="0">
                <a:solidFill>
                  <a:schemeClr val="bg1"/>
                </a:solidFill>
                <a:latin typeface="Arial" panose="020B0604020202020204" pitchFamily="34" charset="0"/>
                <a:cs typeface="Arial" panose="020B0604020202020204" pitchFamily="34" charset="0"/>
              </a:rPr>
              <a:t>عالم جديد، أورشليم الجديدة</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53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593521"/>
            <a:ext cx="7042196" cy="584775"/>
          </a:xfrm>
          <a:prstGeom prst="rect">
            <a:avLst/>
          </a:prstGeom>
          <a:noFill/>
        </p:spPr>
        <p:txBody>
          <a:bodyPr wrap="square">
            <a:spAutoFit/>
          </a:bodyPr>
          <a:lstStyle/>
          <a:p>
            <a:pPr algn="ctr"/>
            <a:r>
              <a:rPr lang="ar-JO" sz="3200" dirty="0">
                <a:latin typeface="Arial" panose="020B0604020202020204" pitchFamily="34" charset="0"/>
                <a:cs typeface="Arial" panose="020B0604020202020204" pitchFamily="34" charset="0"/>
              </a:rPr>
              <a:t>رؤيا 22</a:t>
            </a:r>
            <a:endParaRPr lang="en-US" sz="3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FC49973-CB56-4618-B12A-3EC73D287752}"/>
              </a:ext>
            </a:extLst>
          </p:cNvPr>
          <p:cNvSpPr txBox="1"/>
          <p:nvPr/>
        </p:nvSpPr>
        <p:spPr>
          <a:xfrm>
            <a:off x="615903" y="2768084"/>
            <a:ext cx="6423072" cy="523220"/>
          </a:xfrm>
          <a:prstGeom prst="rect">
            <a:avLst/>
          </a:prstGeom>
          <a:solidFill>
            <a:schemeClr val="bg1"/>
          </a:solidFill>
          <a:ln>
            <a:noFill/>
          </a:ln>
        </p:spPr>
        <p:txBody>
          <a:bodyPr wrap="square">
            <a:spAutoFit/>
          </a:bodyPr>
          <a:lstStyle/>
          <a:p>
            <a:pPr algn="r" rtl="1"/>
            <a:r>
              <a:rPr lang="ar-JO" sz="2800" dirty="0">
                <a:latin typeface="Arial" panose="020B0604020202020204" pitchFamily="34" charset="0"/>
                <a:cs typeface="Arial" panose="020B0604020202020204" pitchFamily="34" charset="0"/>
              </a:rPr>
              <a:t>فكر: ضع رجائك في العالم الجديد (ع 1-5)</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03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BFB9C916-A8EF-4957-82FF-926D50E518B7}"/>
              </a:ext>
            </a:extLst>
          </p:cNvPr>
          <p:cNvSpPr txBox="1"/>
          <p:nvPr/>
        </p:nvSpPr>
        <p:spPr>
          <a:xfrm>
            <a:off x="328612" y="1247775"/>
            <a:ext cx="8486775" cy="2246769"/>
          </a:xfrm>
          <a:prstGeom prst="rect">
            <a:avLst/>
          </a:prstGeom>
          <a:noFill/>
        </p:spPr>
        <p:txBody>
          <a:bodyPr wrap="square">
            <a:spAutoFit/>
          </a:bodyPr>
          <a:lstStyle/>
          <a:p>
            <a:pPr algn="ctr"/>
            <a:r>
              <a:rPr lang="ar-JO" sz="2800" b="1" dirty="0">
                <a:solidFill>
                  <a:schemeClr val="bg1"/>
                </a:solidFill>
                <a:latin typeface="Arial" panose="020B0604020202020204" pitchFamily="34" charset="0"/>
                <a:cs typeface="Arial" panose="020B0604020202020204" pitchFamily="34" charset="0"/>
              </a:rPr>
              <a:t>تكوين 2: 8-10</a:t>
            </a:r>
            <a:endParaRPr lang="en-US" sz="2800" b="1" dirty="0">
              <a:solidFill>
                <a:schemeClr val="bg1"/>
              </a:solidFill>
              <a:latin typeface="Arial" panose="020B0604020202020204" pitchFamily="34" charset="0"/>
              <a:cs typeface="Arial" panose="020B0604020202020204" pitchFamily="34" charset="0"/>
            </a:endParaRPr>
          </a:p>
          <a:p>
            <a:pPr algn="ctr"/>
            <a:r>
              <a:rPr lang="ar-JO" sz="2800" i="0" dirty="0">
                <a:solidFill>
                  <a:schemeClr val="bg1"/>
                </a:solidFill>
                <a:effectLst/>
                <a:latin typeface="Arial" panose="020B0604020202020204" pitchFamily="34" charset="0"/>
                <a:cs typeface="Arial" panose="020B0604020202020204" pitchFamily="34" charset="0"/>
              </a:rPr>
              <a:t>8 وغرس الرب الإله جنة في عدن شرقاً، ووضع هناك آدم الذي جبله.      9 وأنبت الرب الإله من الأرض كل شجرة شهية للنظر وجيدة للأكل، وشجرة الحياة في وسط الجنة، وشجرة معرفة الخير والشر 10 وكان نهر يخرج من عدن ليسقي الجنة، ومن هناك ينقسم فيصير أربعة رؤوس.</a:t>
            </a:r>
            <a:endParaRPr lang="en-US" sz="280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87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593521"/>
            <a:ext cx="7042196" cy="584775"/>
          </a:xfrm>
          <a:prstGeom prst="rect">
            <a:avLst/>
          </a:prstGeom>
          <a:noFill/>
        </p:spPr>
        <p:txBody>
          <a:bodyPr wrap="square">
            <a:spAutoFit/>
          </a:bodyPr>
          <a:lstStyle/>
          <a:p>
            <a:pPr algn="ctr"/>
            <a:r>
              <a:rPr lang="ar-JO" sz="3200" dirty="0">
                <a:latin typeface="Arial" panose="020B0604020202020204" pitchFamily="34" charset="0"/>
                <a:cs typeface="Arial" panose="020B0604020202020204" pitchFamily="34" charset="0"/>
              </a:rPr>
              <a:t>رؤيا 22</a:t>
            </a:r>
            <a:endParaRPr lang="en-US" sz="3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16D343C-6B83-43C4-9D20-1B43C6F63718}"/>
              </a:ext>
            </a:extLst>
          </p:cNvPr>
          <p:cNvSpPr txBox="1"/>
          <p:nvPr/>
        </p:nvSpPr>
        <p:spPr>
          <a:xfrm>
            <a:off x="615902" y="3398593"/>
            <a:ext cx="6423072" cy="522259"/>
          </a:xfrm>
          <a:prstGeom prst="rect">
            <a:avLst/>
          </a:prstGeom>
          <a:solidFill>
            <a:schemeClr val="bg1"/>
          </a:solidFill>
        </p:spPr>
        <p:txBody>
          <a:bodyPr wrap="square">
            <a:spAutoFit/>
          </a:bodyPr>
          <a:lstStyle/>
          <a:p>
            <a:pPr marL="0" marR="0" algn="r" rtl="1">
              <a:lnSpc>
                <a:spcPct val="107000"/>
              </a:lnSpc>
              <a:spcBef>
                <a:spcPts val="0"/>
              </a:spcBef>
              <a:spcAft>
                <a:spcPts val="800"/>
              </a:spcAft>
            </a:pPr>
            <a:r>
              <a:rPr lang="ar-JO" sz="2800" dirty="0">
                <a:solidFill>
                  <a:srgbClr val="000000"/>
                </a:solidFill>
                <a:latin typeface="Arial" panose="020B0604020202020204" pitchFamily="34" charset="0"/>
                <a:ea typeface="Calibri" panose="020F0502020204030204" pitchFamily="34" charset="0"/>
                <a:cs typeface="Arial" panose="020B0604020202020204" pitchFamily="34" charset="0"/>
              </a:rPr>
              <a:t>افعل: حافظ على المسؤولية (ع 6-16، 18-19)</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409446F-FA76-4750-8119-7019BD137BC3}"/>
              </a:ext>
            </a:extLst>
          </p:cNvPr>
          <p:cNvSpPr txBox="1"/>
          <p:nvPr/>
        </p:nvSpPr>
        <p:spPr>
          <a:xfrm>
            <a:off x="615902" y="2768084"/>
            <a:ext cx="6423072" cy="523220"/>
          </a:xfrm>
          <a:prstGeom prst="rect">
            <a:avLst/>
          </a:prstGeom>
          <a:solidFill>
            <a:schemeClr val="bg1"/>
          </a:solidFill>
          <a:ln>
            <a:noFill/>
          </a:ln>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فكر: ضع رجائك في العالم الجديد (ع 1-5)</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75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Pin on Canvas">
            <a:extLst>
              <a:ext uri="{FF2B5EF4-FFF2-40B4-BE49-F238E27FC236}">
                <a16:creationId xmlns:a16="http://schemas.microsoft.com/office/drawing/2014/main" id="{74A7A7BC-BB9E-49D1-9E16-C7589CAB6A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4" r="2" b="2"/>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5CF20E-0908-4C9F-BC35-5CA0DD5E747C}"/>
              </a:ext>
            </a:extLst>
          </p:cNvPr>
          <p:cNvSpPr txBox="1"/>
          <p:nvPr/>
        </p:nvSpPr>
        <p:spPr>
          <a:xfrm>
            <a:off x="771523" y="1079979"/>
            <a:ext cx="7296150" cy="519886"/>
          </a:xfrm>
          <a:prstGeom prst="rect">
            <a:avLst/>
          </a:prstGeom>
          <a:solidFill>
            <a:schemeClr val="bg1"/>
          </a:solidFill>
        </p:spPr>
        <p:txBody>
          <a:bodyPr wrap="square">
            <a:spAutoFit/>
          </a:bodyPr>
          <a:lstStyle/>
          <a:p>
            <a:pPr marL="342900" marR="0" lvl="0" indent="-342900" algn="r" rtl="1">
              <a:lnSpc>
                <a:spcPct val="107000"/>
              </a:lnSpc>
              <a:spcBef>
                <a:spcPts val="0"/>
              </a:spcBef>
              <a:spcAft>
                <a:spcPts val="800"/>
              </a:spcAft>
              <a:buFont typeface="Symbol" panose="05050102010706020507" pitchFamily="18" charset="2"/>
              <a:buChar char=""/>
            </a:pPr>
            <a:r>
              <a:rPr lang="ar-JO" sz="2800" dirty="0">
                <a:latin typeface="Arial" panose="020B0604020202020204" pitchFamily="34" charset="0"/>
                <a:ea typeface="Times New Roman" panose="02020603050405020304" pitchFamily="18" charset="0"/>
                <a:cs typeface="Arial" panose="020B0604020202020204" pitchFamily="34" charset="0"/>
              </a:rPr>
              <a:t>احفظ هذه الكلمات وكن مستعدًا (٦-٧)</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9DB2948B-7355-4D3F-B9A1-9C37F17E8D7D}"/>
              </a:ext>
            </a:extLst>
          </p:cNvPr>
          <p:cNvSpPr txBox="1"/>
          <p:nvPr/>
        </p:nvSpPr>
        <p:spPr>
          <a:xfrm>
            <a:off x="771523" y="1828094"/>
            <a:ext cx="7296150" cy="530017"/>
          </a:xfrm>
          <a:prstGeom prst="rect">
            <a:avLst/>
          </a:prstGeom>
          <a:solidFill>
            <a:schemeClr val="bg1"/>
          </a:solidFill>
        </p:spPr>
        <p:txBody>
          <a:bodyPr wrap="square">
            <a:spAutoFit/>
          </a:bodyPr>
          <a:lstStyle/>
          <a:p>
            <a:pPr marL="342900" marR="0" lvl="0" indent="-342900" algn="r" rtl="1">
              <a:lnSpc>
                <a:spcPct val="107000"/>
              </a:lnSpc>
              <a:spcBef>
                <a:spcPts val="0"/>
              </a:spcBef>
              <a:spcAft>
                <a:spcPts val="800"/>
              </a:spcAft>
              <a:buFont typeface="Symbol" panose="05050102010706020507" pitchFamily="18" charset="2"/>
              <a:buChar char=""/>
            </a:pPr>
            <a:r>
              <a:rPr lang="ar-JO" sz="2800" dirty="0">
                <a:latin typeface="Arial" panose="020B0604020202020204" pitchFamily="34" charset="0"/>
                <a:ea typeface="Times New Roman" panose="02020603050405020304" pitchFamily="18" charset="0"/>
                <a:cs typeface="Arial" panose="020B0604020202020204" pitchFamily="34" charset="0"/>
              </a:rPr>
              <a:t>ركز على الله (٨-٩)</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54847A4E-2BE8-4CB1-B751-9F576746C011}"/>
              </a:ext>
            </a:extLst>
          </p:cNvPr>
          <p:cNvSpPr txBox="1"/>
          <p:nvPr/>
        </p:nvSpPr>
        <p:spPr>
          <a:xfrm>
            <a:off x="771522" y="2586340"/>
            <a:ext cx="7296151" cy="519886"/>
          </a:xfrm>
          <a:prstGeom prst="rect">
            <a:avLst/>
          </a:prstGeom>
          <a:solidFill>
            <a:schemeClr val="bg1"/>
          </a:solidFill>
        </p:spPr>
        <p:txBody>
          <a:bodyPr wrap="square">
            <a:spAutoFit/>
          </a:bodyPr>
          <a:lstStyle/>
          <a:p>
            <a:pPr marL="342900" marR="0" lvl="0" indent="-342900" algn="r" rtl="1">
              <a:lnSpc>
                <a:spcPct val="107000"/>
              </a:lnSpc>
              <a:spcBef>
                <a:spcPts val="0"/>
              </a:spcBef>
              <a:spcAft>
                <a:spcPts val="800"/>
              </a:spcAft>
              <a:buFont typeface="Symbol" panose="05050102010706020507" pitchFamily="18" charset="2"/>
              <a:buChar char=""/>
            </a:pPr>
            <a:r>
              <a:rPr lang="ar-JO" sz="2800" dirty="0">
                <a:latin typeface="Arial" panose="020B0604020202020204" pitchFamily="34" charset="0"/>
                <a:ea typeface="Times New Roman" panose="02020603050405020304" pitchFamily="18" charset="0"/>
                <a:cs typeface="Arial" panose="020B0604020202020204" pitchFamily="34" charset="0"/>
              </a:rPr>
              <a:t>أعلن الكلمات النبوية عاجلاً (١٠-١٦)</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CE30553-D158-49A9-9553-375583844ADD}"/>
              </a:ext>
            </a:extLst>
          </p:cNvPr>
          <p:cNvSpPr txBox="1"/>
          <p:nvPr/>
        </p:nvSpPr>
        <p:spPr>
          <a:xfrm>
            <a:off x="771523" y="3313048"/>
            <a:ext cx="7296152" cy="519886"/>
          </a:xfrm>
          <a:prstGeom prst="rect">
            <a:avLst/>
          </a:prstGeom>
          <a:solidFill>
            <a:schemeClr val="bg1"/>
          </a:solidFill>
        </p:spPr>
        <p:txBody>
          <a:bodyPr wrap="square">
            <a:spAutoFit/>
          </a:bodyPr>
          <a:lstStyle/>
          <a:p>
            <a:pPr marL="342900" marR="0" lvl="0" indent="-342900" algn="r" rtl="1">
              <a:lnSpc>
                <a:spcPct val="107000"/>
              </a:lnSpc>
              <a:spcBef>
                <a:spcPts val="0"/>
              </a:spcBef>
              <a:spcAft>
                <a:spcPts val="800"/>
              </a:spcAft>
              <a:buFont typeface="Symbol" panose="05050102010706020507" pitchFamily="18" charset="2"/>
              <a:buChar char=""/>
            </a:pPr>
            <a:r>
              <a:rPr lang="ar-JO" sz="2800" dirty="0">
                <a:latin typeface="Arial" panose="020B0604020202020204" pitchFamily="34" charset="0"/>
                <a:ea typeface="Calibri" panose="020F0502020204030204" pitchFamily="34" charset="0"/>
                <a:cs typeface="Arial" panose="020B0604020202020204" pitchFamily="34" charset="0"/>
              </a:rPr>
              <a:t>أعلن الكمات النبوية بصدق (18-19)</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84743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593521"/>
            <a:ext cx="7042196" cy="584775"/>
          </a:xfrm>
          <a:prstGeom prst="rect">
            <a:avLst/>
          </a:prstGeom>
          <a:noFill/>
        </p:spPr>
        <p:txBody>
          <a:bodyPr wrap="square">
            <a:spAutoFit/>
          </a:bodyPr>
          <a:lstStyle/>
          <a:p>
            <a:pPr algn="ctr"/>
            <a:r>
              <a:rPr lang="ar-JO" sz="3200" dirty="0">
                <a:latin typeface="Arial" panose="020B0604020202020204" pitchFamily="34" charset="0"/>
                <a:cs typeface="Arial" panose="020B0604020202020204" pitchFamily="34" charset="0"/>
              </a:rPr>
              <a:t>رؤيا 22</a:t>
            </a:r>
            <a:endParaRPr lang="en-US" sz="3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C807F0D-E3E0-4400-A153-8C598F912698}"/>
              </a:ext>
            </a:extLst>
          </p:cNvPr>
          <p:cNvSpPr txBox="1"/>
          <p:nvPr/>
        </p:nvSpPr>
        <p:spPr>
          <a:xfrm>
            <a:off x="615901" y="4027423"/>
            <a:ext cx="6423072" cy="522259"/>
          </a:xfrm>
          <a:prstGeom prst="rect">
            <a:avLst/>
          </a:prstGeom>
          <a:solidFill>
            <a:schemeClr val="bg1"/>
          </a:solidFill>
        </p:spPr>
        <p:txBody>
          <a:bodyPr wrap="square">
            <a:spAutoFit/>
          </a:bodyPr>
          <a:lstStyle/>
          <a:p>
            <a:pPr marL="0" marR="0" algn="r" rtl="1">
              <a:lnSpc>
                <a:spcPct val="107000"/>
              </a:lnSpc>
              <a:spcBef>
                <a:spcPts val="0"/>
              </a:spcBef>
              <a:spcAft>
                <a:spcPts val="800"/>
              </a:spcAft>
            </a:pPr>
            <a:r>
              <a:rPr lang="ar-JO" sz="2800" dirty="0">
                <a:solidFill>
                  <a:srgbClr val="000000"/>
                </a:solidFill>
                <a:latin typeface="Arial" panose="020B0604020202020204" pitchFamily="34" charset="0"/>
                <a:ea typeface="Calibri" panose="020F0502020204030204" pitchFamily="34" charset="0"/>
                <a:cs typeface="Arial" panose="020B0604020202020204" pitchFamily="34" charset="0"/>
              </a:rPr>
              <a:t>صلِّ: أطلب يسوع حتى يعود الآن (ع 17: 20-21)</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B0696A3-D73E-40FF-BDED-2B6157F4B45B}"/>
              </a:ext>
            </a:extLst>
          </p:cNvPr>
          <p:cNvSpPr txBox="1"/>
          <p:nvPr/>
        </p:nvSpPr>
        <p:spPr>
          <a:xfrm>
            <a:off x="615902" y="2768084"/>
            <a:ext cx="6423072" cy="523220"/>
          </a:xfrm>
          <a:prstGeom prst="rect">
            <a:avLst/>
          </a:prstGeom>
          <a:solidFill>
            <a:schemeClr val="bg1"/>
          </a:solidFill>
          <a:ln>
            <a:noFill/>
          </a:ln>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فكر: ضع رجائك في العالم الجديد (ع 1-5)</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90FDD88-095A-4663-B2FD-45B32CACBAF7}"/>
              </a:ext>
            </a:extLst>
          </p:cNvPr>
          <p:cNvSpPr txBox="1"/>
          <p:nvPr/>
        </p:nvSpPr>
        <p:spPr>
          <a:xfrm>
            <a:off x="615902" y="3398593"/>
            <a:ext cx="6423072" cy="522259"/>
          </a:xfrm>
          <a:prstGeom prst="rect">
            <a:avLst/>
          </a:prstGeom>
          <a:solidFill>
            <a:schemeClr val="bg1"/>
          </a:solidFill>
        </p:spPr>
        <p:txBody>
          <a:bodyPr wrap="square">
            <a:spAutoFit/>
          </a:bodyPr>
          <a:lstStyle/>
          <a:p>
            <a:pPr marL="0" marR="0" lvl="0" indent="0" algn="r" defTabSz="457200" rtl="1" eaLnBrk="1" fontAlgn="auto" latinLnBrk="0" hangingPunct="1">
              <a:lnSpc>
                <a:spcPct val="107000"/>
              </a:lnSpc>
              <a:spcBef>
                <a:spcPts val="0"/>
              </a:spcBef>
              <a:spcAft>
                <a:spcPts val="80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افعل: حافظ على المسؤولية (ع 6-16، 18-19)</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640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67</TotalTime>
  <Words>266</Words>
  <Application>Microsoft Macintosh PowerPoint</Application>
  <PresentationFormat>On-screen Show (4:3)</PresentationFormat>
  <Paragraphs>36</Paragraphs>
  <Slides>11</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ＭＳ Ｐゴシック</vt:lpstr>
      <vt:lpstr>Arial</vt:lpstr>
      <vt:lpstr>Calibri</vt:lpstr>
      <vt:lpstr>Calibri Light</vt:lpstr>
      <vt:lpstr>Symbol</vt:lpstr>
      <vt:lpstr>Times New Roman</vt:lpstr>
      <vt:lpstr>Wingdings</vt:lpstr>
      <vt:lpstr>Office Theme</vt:lpstr>
      <vt:lpstr>Orbit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الوعظ الموضوعي على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5</cp:revision>
  <dcterms:created xsi:type="dcterms:W3CDTF">2020-12-23T06:04:19Z</dcterms:created>
  <dcterms:modified xsi:type="dcterms:W3CDTF">2024-06-24T17:19:33Z</dcterms:modified>
</cp:coreProperties>
</file>